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9" r:id="rId2"/>
    <p:sldId id="266" r:id="rId3"/>
    <p:sldId id="317" r:id="rId4"/>
    <p:sldId id="347" r:id="rId5"/>
    <p:sldId id="390" r:id="rId6"/>
    <p:sldId id="392" r:id="rId7"/>
    <p:sldId id="391" r:id="rId8"/>
    <p:sldId id="393" r:id="rId9"/>
    <p:sldId id="397" r:id="rId10"/>
    <p:sldId id="394" r:id="rId11"/>
    <p:sldId id="398" r:id="rId12"/>
    <p:sldId id="395" r:id="rId13"/>
    <p:sldId id="388" r:id="rId14"/>
    <p:sldId id="396" r:id="rId15"/>
    <p:sldId id="399" r:id="rId16"/>
    <p:sldId id="400" r:id="rId17"/>
    <p:sldId id="401" r:id="rId18"/>
    <p:sldId id="408" r:id="rId19"/>
    <p:sldId id="410" r:id="rId20"/>
  </p:sldIdLst>
  <p:sldSz cx="9144000" cy="6858000" type="screen4x3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808" y="-90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BD99-3541-4A51-B14C-1D8486C6DA8F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1FDC9-03AD-4260-958C-DD70FE39A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331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1B4F6-A442-464B-A7E1-C3F166024777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DEB0-63F0-4224-9DFB-4DE95A60C4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22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01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80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3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8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6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14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02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67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A01CE4-C87B-497B-B0A7-B9F29E23DCBC}" type="datetimeFigureOut">
              <a:rPr lang="es-ES" smtClean="0"/>
              <a:pPr/>
              <a:t>20/05/2020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FC849-1C75-450A-87DD-0A45BFE317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45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3"/>
          <a:stretch/>
        </p:blipFill>
        <p:spPr bwMode="auto">
          <a:xfrm>
            <a:off x="0" y="-36438"/>
            <a:ext cx="9144000" cy="2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 userDrawn="1"/>
        </p:nvSpPr>
        <p:spPr>
          <a:xfrm>
            <a:off x="35496" y="-2738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ysClr val="windowText" lastClr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ESPUBLICO GESTIONA </a:t>
            </a:r>
          </a:p>
        </p:txBody>
      </p:sp>
      <p:cxnSp>
        <p:nvCxnSpPr>
          <p:cNvPr id="13" name="12 Conector recto"/>
          <p:cNvCxnSpPr/>
          <p:nvPr userDrawn="1"/>
        </p:nvCxnSpPr>
        <p:spPr>
          <a:xfrm>
            <a:off x="0" y="6237312"/>
            <a:ext cx="878536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 userDrawn="1"/>
        </p:nvSpPr>
        <p:spPr>
          <a:xfrm>
            <a:off x="7884368" y="-2738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ysClr val="windowText" lastClr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2020</a:t>
            </a:r>
          </a:p>
        </p:txBody>
      </p:sp>
      <p:pic>
        <p:nvPicPr>
          <p:cNvPr id="1027" name="Imagen 1" descr="Gestiona esPublic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4166" y="6341597"/>
            <a:ext cx="1162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53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gencat.cat/ca/tramits/que-cal-fer-si/Vull-identificar-me-digitalment/idcat-mobil/#bloc2" TargetMode="External"/><Relationship Id="rId2" Type="http://schemas.openxmlformats.org/officeDocument/2006/relationships/hyperlink" Target="https://web.gencat.cat/web/shared/OVT/Departaments/VEH/A_DGAC/_Formularis_pdf/Solicitud_registre_SEU_CAT_estat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c.cat/knowledge-base/com-em-puc-donar-dalta" TargetMode="External"/><Relationship Id="rId2" Type="http://schemas.openxmlformats.org/officeDocument/2006/relationships/hyperlink" Target="https://web.gencat.cat/ca/tramits/que-cal-fer-si/Vull-identificar-me-digitalment/idcat-mobil/oficines-presencial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b.gencat.cat/ca/tramits/que-cal-fer-si/Vull-identificar-me-digitalment/idcat-mobil/#bloc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gencat.cat/ca/tramits/que-cal-fer-si/Vull-identificar-me-digitalment/idcat-mobil/#bloc2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gencat.cat/ca/tramits/que-cal-fer-si/Vull-identificar-me-digitalment/idcat-mobil/#bloc2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gencat.cat/ca/tramits/que-cal-fer-si/Vull-identificar-me-digitalment/idcat-mobil/#bloc2" TargetMode="External"/><Relationship Id="rId2" Type="http://schemas.openxmlformats.org/officeDocument/2006/relationships/hyperlink" Target="https://idcatmobil.seu.ca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gencat.cat/ca/tramits/que-cal-fer-si/Vull-identificar-me-digitalment/idcat-mobil/#bloc2" TargetMode="Externa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gencat.cat/ca/tramits/que-cal-fer-si/Vull-identificar-me-digitalment/idcat-mobil/#bloc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gencat.cat/ca/tramits/que-cal-fer-si/Vull-identificar-me-digitalment/idcat-mobil/#bloc2" TargetMode="External"/><Relationship Id="rId2" Type="http://schemas.openxmlformats.org/officeDocument/2006/relationships/hyperlink" Target="https://www.aoc.cat/encyclopedia/alta-idcatmobil-certificat-requisits-tecnic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gencat.cat/ca/tramits/que-cal-fer-si/Vull-identificar-me-digitalment/idcat-mobil/#bloc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01824" y="1124744"/>
            <a:ext cx="7740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teva seu electrònica oberta les 24 hores al servei de la ciutadania </a:t>
            </a:r>
          </a:p>
          <a:p>
            <a:pPr algn="ctr"/>
            <a:endParaRPr lang="ca-ES" sz="3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ca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Guia per a la ciutadania</a:t>
            </a:r>
          </a:p>
          <a:p>
            <a:pPr algn="ctr"/>
            <a:r>
              <a:rPr lang="ca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Alta i identificació amb </a:t>
            </a:r>
            <a:r>
              <a:rPr lang="ca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idCat</a:t>
            </a:r>
            <a:r>
              <a:rPr lang="ca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a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móvil</a:t>
            </a:r>
            <a:endParaRPr lang="ca-ES" sz="3200" dirty="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2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4377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Alta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1270496"/>
            <a:ext cx="87068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obtenir-lo presencialment?</a:t>
            </a:r>
          </a:p>
          <a:p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Consulteu les oficines on ho podeu tramitar de forma presencial (oficines d'atenció ciutadana, serveis territorials, oficines de gestió empresarial...) i, addicionalment, podeu consultar els ajuntaments i consells comarcals on també us podeu adreçar.</a:t>
            </a:r>
          </a:p>
          <a:p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Sol·licitud per obtenir </a:t>
            </a:r>
            <a:r>
              <a:rPr lang="ca-E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l'idCAT</a:t>
            </a:r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Mòbil. Obre en una nova finestra.</a:t>
            </a: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Registre de dades de la Seu electrònica</a:t>
            </a:r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dirty="0">
                <a:solidFill>
                  <a:schemeClr val="bg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https://web.gencat.cat/web/shared/OVT/Departaments/VEH/A_DGAC/_Formularis_pdf/Solicitud_registre_SEU_CAT_estat.pdf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5EA8A16-E3C6-4AA5-B973-C8EA34000D8A}"/>
              </a:ext>
            </a:extLst>
          </p:cNvPr>
          <p:cNvSpPr/>
          <p:nvPr/>
        </p:nvSpPr>
        <p:spPr>
          <a:xfrm>
            <a:off x="-180528" y="58052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* Extracte de la Guia de la Generalitat de Catalunya: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https://web.gencat.cat/ca/tramits/que-cal-fer-si/Vull-identificar-me-digitalment/idcat-mobil/#bloc2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5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4377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Alta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1270496"/>
            <a:ext cx="8706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obtenir-lo presencialment?</a:t>
            </a:r>
          </a:p>
          <a:p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em </a:t>
            </a:r>
            <a:r>
              <a:rPr lang="pt-BR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puc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donar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d'alta </a:t>
            </a:r>
            <a:r>
              <a:rPr lang="pt-BR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presencialment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Oficines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on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sol·licitar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l'idCAT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Mòbil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Llistat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d'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oficines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d'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atenció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ciutadana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serveis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territorials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oficines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gestió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empresarial...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https://web.gencat.cat/ca/tramits/que-cal-fer-si/Vull-identificar-me-digitalment/idcat-mobil/oficines-presencials/</a:t>
            </a: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Cercador d'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oficines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del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 CAOC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Oficines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d'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atenció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ciutadana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ajuntaments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consells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comarcals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...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https://www.aoc.cat/knowledge-base/com-em-puc-donar-dalta</a:t>
            </a: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5EA8A16-E3C6-4AA5-B973-C8EA34000D8A}"/>
              </a:ext>
            </a:extLst>
          </p:cNvPr>
          <p:cNvSpPr/>
          <p:nvPr/>
        </p:nvSpPr>
        <p:spPr>
          <a:xfrm>
            <a:off x="-180528" y="58052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* Extracte de la Guia de la Generalitat de Catalunya: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https://web.gencat.cat/ca/tramits/que-cal-fer-si/Vull-identificar-me-digitalment/idcat-mobil/#bloc2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6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0"/>
            <a:ext cx="11052720" cy="56605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7597" y="98072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Sumari</a:t>
            </a:r>
            <a:endParaRPr lang="es-ES" sz="32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en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d’idCAT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faig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l’alta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de casa?</a:t>
            </a:r>
            <a:endParaRPr lang="es-ES" sz="2400" strike="sngStrike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fer-ho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servir per a presentar un registre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telemàtic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s-ES" sz="2000" dirty="0">
              <a:solidFill>
                <a:schemeClr val="bg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76057" y="98362"/>
            <a:ext cx="4069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Febrero 2020 </a:t>
            </a:r>
            <a:endParaRPr lang="es-ES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2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0" y="404664"/>
            <a:ext cx="8999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Seu </a:t>
            </a:r>
            <a:r>
              <a:rPr lang="es-E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Electrònica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hores</a:t>
            </a:r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d’atenció</a:t>
            </a:r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ciutadana</a:t>
            </a:r>
            <a:endParaRPr lang="es-ES" sz="3200" dirty="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s-ES" sz="3200" dirty="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8A220F8-2A22-4E68-B2DA-546EF6EDC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11412"/>
          <a:stretch/>
        </p:blipFill>
        <p:spPr bwMode="auto">
          <a:xfrm>
            <a:off x="4788024" y="1556792"/>
            <a:ext cx="34265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3159E9B-9B61-493A-A418-30254714F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r="15023" b="22700"/>
          <a:stretch/>
        </p:blipFill>
        <p:spPr bwMode="auto">
          <a:xfrm>
            <a:off x="647056" y="1556792"/>
            <a:ext cx="3852936" cy="45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76A89EB-6465-4BDF-814A-6EC5F998E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6138"/>
          <a:stretch/>
        </p:blipFill>
        <p:spPr bwMode="auto">
          <a:xfrm>
            <a:off x="4776220" y="3808404"/>
            <a:ext cx="3438400" cy="23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2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0" y="404664"/>
            <a:ext cx="8999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Seu Electrònica</a:t>
            </a:r>
          </a:p>
          <a:p>
            <a:pPr algn="ctr"/>
            <a:r>
              <a:rPr lang="ca-ES" sz="320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 hores d’atenció ciutadana</a:t>
            </a:r>
          </a:p>
          <a:p>
            <a:pPr algn="ctr"/>
            <a:endParaRPr lang="ca-ES" sz="320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DF0F6DE-34E4-414E-99CA-C148EBA83FBD}"/>
              </a:ext>
            </a:extLst>
          </p:cNvPr>
          <p:cNvSpPr txBox="1"/>
          <p:nvPr/>
        </p:nvSpPr>
        <p:spPr>
          <a:xfrm>
            <a:off x="257597" y="1558528"/>
            <a:ext cx="870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l'heu de fer servir?</a:t>
            </a:r>
          </a:p>
          <a:p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cop hem entrat a la Seu del nostre ens, clicarem a tramitació electrònica dins del tràmit extern o del servei telemàtic que correspongui.</a:t>
            </a: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Llavors, entrarem a la primera fase d’identificació on hem de seleccionar la passarel·la que correspongui, en el nostre cas </a:t>
            </a:r>
            <a:r>
              <a:rPr lang="ca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idCATMòbil</a:t>
            </a: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F15F970-637F-4B6C-86B1-3D17BFF0D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13665" b="13845"/>
          <a:stretch/>
        </p:blipFill>
        <p:spPr bwMode="auto">
          <a:xfrm>
            <a:off x="2339752" y="3501008"/>
            <a:ext cx="4896544" cy="27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5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19672" y="43776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servir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1270496"/>
            <a:ext cx="87068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</a:t>
            </a:r>
            <a:r>
              <a:rPr lang="pt-BR" sz="2400" dirty="0" err="1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l'heu</a:t>
            </a:r>
            <a:r>
              <a:rPr lang="pt-BR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pt-BR" sz="2400" dirty="0" err="1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</a:t>
            </a:r>
            <a:r>
              <a:rPr lang="pt-BR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servir?</a:t>
            </a:r>
          </a:p>
          <a:p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voleu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identificar-vos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mitjançant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l'idCAT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Mòbil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heu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d’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introduir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vostre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d’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identificació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(DNI,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ciutadans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nacionalitat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espanyola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i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telèfon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mòbil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heu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indicat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base de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dades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troba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d’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identificació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telèfon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mòbil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proporcionat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 es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correspon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amb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s’ha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registrat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visualitzareu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missatge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d’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error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aquest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haureu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modificar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registre si és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erroni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realitzar-lo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 no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l’heu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prèviament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dades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proporcionades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es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corresponen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registrades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rebreu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una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contrasenya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vostre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telèfon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mòbil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introduir-la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camp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que es mostra a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pantalla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A partir d'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aquest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moment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podreu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tràmit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gestió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corresponent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5EA8A16-E3C6-4AA5-B973-C8EA34000D8A}"/>
              </a:ext>
            </a:extLst>
          </p:cNvPr>
          <p:cNvSpPr/>
          <p:nvPr/>
        </p:nvSpPr>
        <p:spPr>
          <a:xfrm>
            <a:off x="-180528" y="58052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* Extracte de la Guia de la Generalitat de Catalunya: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https://web.gencat.cat/ca/tramits/que-cal-fer-si/Vull-identificar-me-digitalment/idcat-mobil/#bloc2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0" y="404664"/>
            <a:ext cx="8999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Seu Electrònica</a:t>
            </a:r>
          </a:p>
          <a:p>
            <a:pPr algn="ctr"/>
            <a:r>
              <a:rPr lang="ca-ES" sz="320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 hores d’atenció ciutadana</a:t>
            </a:r>
          </a:p>
          <a:p>
            <a:pPr algn="ctr"/>
            <a:endParaRPr lang="ca-ES" sz="320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DF0F6DE-34E4-414E-99CA-C148EBA83FBD}"/>
              </a:ext>
            </a:extLst>
          </p:cNvPr>
          <p:cNvSpPr txBox="1"/>
          <p:nvPr/>
        </p:nvSpPr>
        <p:spPr>
          <a:xfrm>
            <a:off x="257597" y="2285578"/>
            <a:ext cx="38103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l'heu de fer servir?</a:t>
            </a:r>
          </a:p>
          <a:p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Llavors, rebreu una contrasenya al vostre telèfon mòbil per d’un sol ús.</a:t>
            </a:r>
          </a:p>
          <a:p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cop introduïda, serem reenviats a la seu amb el procés d’identificació realitzat.</a:t>
            </a:r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9E033AA-0E39-4072-84AF-3AD80CF6E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373612" cy="44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0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0"/>
            <a:ext cx="11052720" cy="56605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7597" y="98072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Sumari</a:t>
            </a:r>
            <a:endParaRPr lang="es-ES" sz="32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en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d’idCAT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faig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l’alta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de casa?</a:t>
            </a:r>
            <a:endParaRPr lang="es-ES" sz="2400" strike="sngStrike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fer-ho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servir per a presentar un registre </a:t>
            </a:r>
            <a:r>
              <a:rPr lang="es-ES" sz="2400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telemàtic</a:t>
            </a:r>
            <a:r>
              <a:rPr lang="es-ES" sz="24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s-ES" sz="2000" dirty="0">
              <a:solidFill>
                <a:schemeClr val="bg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76057" y="98362"/>
            <a:ext cx="4069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Febrero 2020 </a:t>
            </a:r>
            <a:endParaRPr lang="es-ES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4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07504" y="695598"/>
            <a:ext cx="899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Seu </a:t>
            </a:r>
            <a:r>
              <a:rPr lang="es-E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Electrònica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teva</a:t>
            </a:r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</a:t>
            </a:r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oberta</a:t>
            </a:r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24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hores</a:t>
            </a:r>
            <a:endParaRPr lang="es-ES" sz="3200" dirty="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014296" cy="32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3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01824" y="1124744"/>
            <a:ext cx="7740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teva seu electrònica oberta les 24 hores al servei de la ciutadania </a:t>
            </a:r>
          </a:p>
          <a:p>
            <a:pPr algn="ctr"/>
            <a:endParaRPr lang="ca-ES" sz="3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ca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Guia per a la ciutadania</a:t>
            </a:r>
          </a:p>
          <a:p>
            <a:pPr algn="ctr"/>
            <a:r>
              <a:rPr lang="ca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Alta i identificació amb </a:t>
            </a:r>
            <a:r>
              <a:rPr lang="ca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idCat</a:t>
            </a:r>
            <a:r>
              <a:rPr lang="ca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a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móvil</a:t>
            </a:r>
            <a:endParaRPr lang="ca-ES" sz="3200" dirty="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7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07504" y="695598"/>
            <a:ext cx="899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Seu </a:t>
            </a:r>
            <a:r>
              <a:rPr lang="es-E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Electrònica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teva</a:t>
            </a:r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</a:t>
            </a:r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oberta</a:t>
            </a:r>
            <a:r>
              <a:rPr lang="es-ES" sz="3200" dirty="0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24 </a:t>
            </a:r>
            <a:r>
              <a:rPr lang="es-ES" sz="3200" dirty="0" err="1">
                <a:solidFill>
                  <a:srgbClr val="FF66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hores</a:t>
            </a:r>
            <a:endParaRPr lang="es-ES" sz="3200" dirty="0">
              <a:solidFill>
                <a:srgbClr val="FF66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014296" cy="32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30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0"/>
            <a:ext cx="11052720" cy="56605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7597" y="98072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Sumari</a:t>
            </a:r>
            <a:endParaRPr lang="es-ES" sz="32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s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en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d’idCAT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faig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l’alta</a:t>
            </a: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de casa?</a:t>
            </a:r>
            <a:endParaRPr lang="es-ES" sz="2400" b="1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fer-ho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servir per a presentar un registre 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telemàtic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s-ES" sz="2000" dirty="0">
              <a:solidFill>
                <a:schemeClr val="bg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76057" y="98362"/>
            <a:ext cx="4069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Febrero 2020 </a:t>
            </a:r>
            <a:endParaRPr lang="es-ES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8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4377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Alta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980728"/>
            <a:ext cx="86409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a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ca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ca-ES" sz="2400" dirty="0">
              <a:solidFill>
                <a:srgbClr val="FF6C00"/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Teniu a disposició la Guia de la Generalitat de Catalunya a:</a:t>
            </a:r>
          </a:p>
          <a:p>
            <a:pPr lvl="1"/>
            <a:r>
              <a:rPr lang="ca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https://web.gencat.cat/ca/tramits/que-cal-fer-si/Vull-identificar-me-digitalment/idcat-mobil/#bloc2</a:t>
            </a:r>
            <a:endParaRPr lang="ca-E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endParaRPr lang="ca-E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podeu obtenir presencialment.</a:t>
            </a:r>
            <a:endParaRPr lang="ca-E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ca-ES" sz="2000" dirty="0">
              <a:solidFill>
                <a:schemeClr val="bg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1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4377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Alta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1270496"/>
            <a:ext cx="8640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obtenir-lo per internet?</a:t>
            </a:r>
          </a:p>
          <a:p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modalitat de registre electrònic en línia permet que la ciutadania registri les seves dades de contacte en el fitxer “Seu electrònica de la Generalitat de Catalunya”  sense haver de desplaçar-se a una oficina presencial.</a:t>
            </a:r>
          </a:p>
          <a:p>
            <a:pPr marL="457200" indent="-457200">
              <a:buFont typeface="+mj-lt"/>
              <a:buAutoNum type="arabicPeriod"/>
            </a:pPr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procés de registre en línia és accessible des de l'adreça </a:t>
            </a: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https://idcatmobil.seu.cat</a:t>
            </a: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L'enllaç dona accés a la pantalla d'identitats del CAOC on la ciutadania es pot donar d'alta al servei </a:t>
            </a:r>
            <a:r>
              <a:rPr lang="ca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idCAT</a:t>
            </a: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Mòbil utilitzant un altre certificat digital o bé sense aquesta certificació.</a:t>
            </a:r>
          </a:p>
          <a:p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F5F01ED-1BB0-44BA-88B1-3FA32145AAF1}"/>
              </a:ext>
            </a:extLst>
          </p:cNvPr>
          <p:cNvSpPr/>
          <p:nvPr/>
        </p:nvSpPr>
        <p:spPr>
          <a:xfrm>
            <a:off x="-180528" y="58052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* Extracte de la Guia de la Generalitat de Catalunya: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https://web.gencat.cat/ca/tramits/que-cal-fer-si/Vull-identificar-me-digitalment/idcat-mobil/#bloc2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4377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Alta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1270496"/>
            <a:ext cx="45304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obtenir-lo per internet?</a:t>
            </a:r>
          </a:p>
          <a:p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Alta sense certificat:</a:t>
            </a:r>
          </a:p>
          <a:p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poden utilitzar només les persones que tinguin nacionalitat espanyola. Han d’acreditar la seva identitat aportant el número i la data de caducitat del DNI, la data de naixement i el codi de barres de la Targeta Sanitària Individual (TSI) que lliura el CatSalut. </a:t>
            </a:r>
            <a:endParaRPr lang="ca-ES" dirty="0">
              <a:solidFill>
                <a:schemeClr val="bg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4A19317A-A4A3-4FAF-8067-0EB874A4E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4092810" cy="237626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5EA8A16-E3C6-4AA5-B973-C8EA34000D8A}"/>
              </a:ext>
            </a:extLst>
          </p:cNvPr>
          <p:cNvSpPr/>
          <p:nvPr/>
        </p:nvSpPr>
        <p:spPr>
          <a:xfrm>
            <a:off x="-180528" y="58052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* Extracte de la Guia de la Generalitat de Catalunya: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https://web.gencat.cat/ca/tramits/que-cal-fer-si/Vull-identificar-me-digitalment/idcat-mobil/#bloc2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Imagen 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4838BCBF-51BF-4EE5-B531-699F15484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036257"/>
            <a:ext cx="3810347" cy="12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5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4377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Alta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1270496"/>
            <a:ext cx="82748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obtenir-lo per internet?</a:t>
            </a:r>
          </a:p>
          <a:p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Alta sense certificat:</a:t>
            </a:r>
          </a:p>
          <a:p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 la pantalla següent es demanarà el telèfon mòbil, a efectes d'identificació i gestió d'avisos, així com el correu electrònic i el codi postal. Posteriorment, s'enviarà una contrasenya d'un sol ús al mòbil informant que s'haurà d'introduir per finalitzar l'alta al registre.</a:t>
            </a:r>
            <a:endParaRPr lang="ca-ES" dirty="0">
              <a:solidFill>
                <a:schemeClr val="bg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5EA8A16-E3C6-4AA5-B973-C8EA34000D8A}"/>
              </a:ext>
            </a:extLst>
          </p:cNvPr>
          <p:cNvSpPr/>
          <p:nvPr/>
        </p:nvSpPr>
        <p:spPr>
          <a:xfrm>
            <a:off x="-180528" y="58052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* Extracte de la Guia de la Generalitat de Catalunya: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https://web.gencat.cat/ca/tramits/que-cal-fer-si/Vull-identificar-me-digitalment/idcat-mobil/#bloc2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9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4377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Alta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1270496"/>
            <a:ext cx="84188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obtenir-lo per internet?</a:t>
            </a:r>
          </a:p>
          <a:p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Alta amb certificat digital:</a:t>
            </a:r>
          </a:p>
          <a:p>
            <a:endParaRPr lang="ca-E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 pot fer amb certificat digital si es compleixen els requisits següents:</a:t>
            </a:r>
          </a:p>
          <a:p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Disposar d'un certificat de persona física, corporatiu de persona física o de persona física representant.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El certificat ha d'estar vigent.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Ha d'estar emès per una entitat classificada pel </a:t>
            </a: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CAOC</a:t>
            </a: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5EA8A16-E3C6-4AA5-B973-C8EA34000D8A}"/>
              </a:ext>
            </a:extLst>
          </p:cNvPr>
          <p:cNvSpPr/>
          <p:nvPr/>
        </p:nvSpPr>
        <p:spPr>
          <a:xfrm>
            <a:off x="-180528" y="58052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* Extracte de la Guia de la Generalitat de Catalunya: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https://web.gencat.cat/ca/tramits/que-cal-fer-si/Vull-identificar-me-digitalment/idcat-mobil/#bloc2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4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1880" y="43776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Alta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idCAT</a:t>
            </a:r>
            <a:r>
              <a:rPr lang="es-ES" sz="4800" dirty="0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4800" dirty="0" err="1">
                <a:solidFill>
                  <a:srgbClr val="FF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Mòbil</a:t>
            </a:r>
            <a:endParaRPr lang="es-ES" sz="4800" dirty="0">
              <a:solidFill>
                <a:srgbClr val="FF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A2097B5B-1921-483B-AD53-99F35C7AEC78}"/>
              </a:ext>
            </a:extLst>
          </p:cNvPr>
          <p:cNvSpPr txBox="1"/>
          <p:nvPr/>
        </p:nvSpPr>
        <p:spPr>
          <a:xfrm>
            <a:off x="257597" y="1270496"/>
            <a:ext cx="87068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solidFill>
                  <a:srgbClr val="FF6C00"/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obtenir-lo presencialment?</a:t>
            </a:r>
          </a:p>
          <a:p>
            <a:endParaRPr lang="ca-ES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registre presencial en aquestes oficines és obligatori per a les persones que no tenen la nacionalitat espanyola.</a:t>
            </a:r>
          </a:p>
          <a:p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 que ompliu, signeu i lliureu el formulari corresponent. Cal acreditar la vostra identitat amb un document </a:t>
            </a:r>
            <a:r>
              <a:rPr lang="ca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identificatiu</a:t>
            </a:r>
            <a:r>
              <a:rPr lang="ca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com, per exemple, el DNI. Tots els documents que aporti la persona sol·licitant han d'estar vigents en el moment del registre. Si estigués caducat, és necessari aportar el comprovant de renovació.</a:t>
            </a:r>
          </a:p>
          <a:p>
            <a:endParaRPr lang="ca-E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5EA8A16-E3C6-4AA5-B973-C8EA34000D8A}"/>
              </a:ext>
            </a:extLst>
          </p:cNvPr>
          <p:cNvSpPr/>
          <p:nvPr/>
        </p:nvSpPr>
        <p:spPr>
          <a:xfrm>
            <a:off x="-180528" y="58052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* Extracte de la Guia de la Generalitat de Catalunya: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https://web.gencat.cat/ca/tramits/que-cal-fer-si/Vull-identificar-me-digitalment/idcat-mobil/#bloc2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91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1017</Words>
  <Application>Microsoft Office PowerPoint</Application>
  <PresentationFormat>Presentación en pantalla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Elías</dc:creator>
  <cp:lastModifiedBy>usuario</cp:lastModifiedBy>
  <cp:revision>269</cp:revision>
  <cp:lastPrinted>2015-09-18T09:59:20Z</cp:lastPrinted>
  <dcterms:created xsi:type="dcterms:W3CDTF">2015-04-07T16:14:11Z</dcterms:created>
  <dcterms:modified xsi:type="dcterms:W3CDTF">2020-05-20T16:23:35Z</dcterms:modified>
</cp:coreProperties>
</file>